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-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gif>
</file>

<file path=ppt/media/image11.gif>
</file>

<file path=ppt/media/image12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56539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2406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43756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4494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1843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707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91607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27848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34518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0372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6867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842BD-2B0F-4E67-A422-B013A5534029}" type="datetimeFigureOut">
              <a:rPr lang="th-TH" smtClean="0"/>
              <a:t>29/09/65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137CC-ED6C-4A65-945D-3DCFFF727F4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89267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hare.streamlit.io/daniellewisdl/streamlit-cheat-sheet/app.p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27991" y="197990"/>
            <a:ext cx="84734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292929"/>
                </a:solidFill>
                <a:effectLst/>
                <a:latin typeface="sohne"/>
              </a:rPr>
              <a:t>Web Application in 10 minutes with </a:t>
            </a:r>
            <a:r>
              <a:rPr lang="en-US" b="1" i="0" dirty="0" err="1" smtClean="0">
                <a:solidFill>
                  <a:srgbClr val="292929"/>
                </a:solidFill>
                <a:effectLst/>
                <a:latin typeface="sohne"/>
              </a:rPr>
              <a:t>Streamlit</a:t>
            </a:r>
            <a:endParaRPr lang="en-US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467" y="862516"/>
            <a:ext cx="5715000" cy="35623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566172"/>
            <a:ext cx="37201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 err="1" smtClean="0">
                <a:solidFill>
                  <a:srgbClr val="292929"/>
                </a:solidFill>
                <a:effectLst/>
                <a:latin typeface="sohne"/>
              </a:rPr>
              <a:t>Streamlit</a:t>
            </a:r>
            <a:r>
              <a:rPr lang="en-US" b="1" i="0" dirty="0" smtClean="0">
                <a:solidFill>
                  <a:srgbClr val="292929"/>
                </a:solidFill>
                <a:effectLst/>
                <a:latin typeface="sohne"/>
              </a:rPr>
              <a:t> Installation</a:t>
            </a:r>
            <a:endParaRPr lang="en-US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1253" y="5230698"/>
            <a:ext cx="31791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Menlo"/>
              </a:rPr>
              <a:t>pip install </a:t>
            </a:r>
            <a:r>
              <a:rPr lang="en-US" b="0" i="0" dirty="0" err="1" smtClean="0">
                <a:solidFill>
                  <a:srgbClr val="292929"/>
                </a:solidFill>
                <a:effectLst/>
                <a:latin typeface="Menlo"/>
              </a:rPr>
              <a:t>streamlit</a:t>
            </a:r>
            <a:endParaRPr lang="th-TH" dirty="0"/>
          </a:p>
        </p:txBody>
      </p:sp>
      <p:sp>
        <p:nvSpPr>
          <p:cNvPr id="9" name="Rectangle 8"/>
          <p:cNvSpPr/>
          <p:nvPr/>
        </p:nvSpPr>
        <p:spPr>
          <a:xfrm>
            <a:off x="132678" y="5827988"/>
            <a:ext cx="12313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There may be problems with your Python version, so be sure to install </a:t>
            </a:r>
            <a:r>
              <a:rPr lang="en-US" b="0" i="0" dirty="0" err="1" smtClean="0">
                <a:solidFill>
                  <a:srgbClr val="292929"/>
                </a:solidFill>
                <a:effectLst/>
                <a:latin typeface="source-serif-pro"/>
              </a:rPr>
              <a:t>Streamlit</a:t>
            </a:r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 into Python 3.6+.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22758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4230" y="305856"/>
            <a:ext cx="13516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เลือกกล่อง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756620" y="829076"/>
            <a:ext cx="1143537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en-US" dirty="0" err="1" smtClean="0">
                <a:effectLst/>
                <a:latin typeface="ui-monospace"/>
              </a:rPr>
              <a:t>physical_form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selectbox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"Select level of your physical condition"</a:t>
            </a:r>
            <a:r>
              <a:rPr lang="en-US" dirty="0" smtClean="0">
                <a:effectLst/>
                <a:latin typeface="ui-monospace"/>
              </a:rPr>
              <a:t>, options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[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"Bad"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"Normal"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"Good"</a:t>
            </a:r>
            <a:r>
              <a:rPr lang="en-US" dirty="0" smtClean="0">
                <a:effectLst/>
                <a:latin typeface="ui-monospace"/>
              </a:rPr>
              <a:t>]) colors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multiselect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'What are your favorite colors'</a:t>
            </a:r>
            <a:r>
              <a:rPr lang="en-US" dirty="0" smtClean="0">
                <a:effectLst/>
                <a:latin typeface="ui-monospace"/>
              </a:rPr>
              <a:t>, options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[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'Green'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'Yellow'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'Red'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'Blue'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'Pink'</a:t>
            </a:r>
            <a:r>
              <a:rPr lang="en-US" dirty="0" smtClean="0">
                <a:effectLst/>
                <a:latin typeface="ui-monospace"/>
              </a:rPr>
              <a:t>])</a:t>
            </a:r>
          </a:p>
          <a:p>
            <a:pPr fontAlgn="t"/>
            <a:endParaRPr lang="en-US" dirty="0" smtClean="0">
              <a:effectLst/>
              <a:latin typeface="ui-monospace"/>
            </a:endParaRP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72" y="2639657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23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5896" y="273583"/>
            <a:ext cx="6383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ไฟล์</a:t>
            </a:r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778136" y="796803"/>
            <a:ext cx="110014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image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st.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file_uploader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"Upload your photo"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type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[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'jpg'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'</a:t>
            </a:r>
            <a:r>
              <a:rPr lang="en-US" b="0" i="0" dirty="0" err="1" smtClean="0">
                <a:solidFill>
                  <a:srgbClr val="032F62"/>
                </a:solidFill>
                <a:effectLst/>
                <a:latin typeface="ui-monospace"/>
              </a:rPr>
              <a:t>png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'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])</a:t>
            </a:r>
            <a:endParaRPr lang="th-T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776412"/>
            <a:ext cx="685800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07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20441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hne"/>
              </a:rPr>
              <a:t>กำลังส่งข้อมูลเข้า</a:t>
            </a:r>
            <a:endParaRPr lang="th-TH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6359" y="523220"/>
            <a:ext cx="648504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submit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button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"Submit"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if</a:t>
            </a:r>
            <a:r>
              <a:rPr lang="en-US" dirty="0" smtClean="0">
                <a:effectLst/>
                <a:latin typeface="ui-monospace"/>
              </a:rPr>
              <a:t> submit:</a:t>
            </a:r>
          </a:p>
          <a:p>
            <a:pPr fontAlgn="t"/>
            <a:r>
              <a:rPr lang="en-US" dirty="0"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write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"You submitted the form"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endParaRPr lang="en-US" dirty="0" smtClean="0">
              <a:effectLst/>
              <a:latin typeface="ui-monospace"/>
            </a:endParaRP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540" y="2295413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04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1720" y="144491"/>
            <a:ext cx="24000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hne"/>
              </a:rPr>
              <a:t>การเพิ่มแถบด้านข้าง</a:t>
            </a:r>
            <a:endParaRPr lang="th-TH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6200" y="585555"/>
            <a:ext cx="7451720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click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st.sidebar.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button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'Click me!'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if</a:t>
            </a:r>
            <a:r>
              <a:rPr lang="en-US" dirty="0" smtClean="0">
                <a:effectLst/>
                <a:latin typeface="ui-monospace"/>
              </a:rPr>
              <a:t> click: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st.sidebar.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write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"You clicked the button"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658" y="2401437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95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3528" y="273583"/>
            <a:ext cx="1869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hne"/>
              </a:rPr>
              <a:t>การเพิ่มคอลัมน์</a:t>
            </a:r>
            <a:endParaRPr lang="th-TH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8482" y="786782"/>
            <a:ext cx="11630171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col1, col2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beta_columns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2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with</a:t>
            </a:r>
            <a:r>
              <a:rPr lang="en-US" dirty="0" smtClean="0">
                <a:effectLst/>
                <a:latin typeface="ui-monospace"/>
              </a:rPr>
              <a:t> col1: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image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"https://static.streamlit.io/examples/cat.jpg"</a:t>
            </a:r>
            <a:r>
              <a:rPr lang="en-US" dirty="0" smtClean="0">
                <a:effectLst/>
                <a:latin typeface="ui-monospace"/>
              </a:rPr>
              <a:t>, width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=300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button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"Like cats"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with</a:t>
            </a:r>
            <a:r>
              <a:rPr lang="en-US" dirty="0" smtClean="0">
                <a:effectLst/>
                <a:latin typeface="ui-monospace"/>
              </a:rPr>
              <a:t> col2: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image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"https://static.streamlit.io/examples/dog.jpg"</a:t>
            </a:r>
            <a:r>
              <a:rPr lang="en-US" dirty="0" smtClean="0">
                <a:effectLst/>
                <a:latin typeface="ui-monospace"/>
              </a:rPr>
              <a:t>, width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=355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	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button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"Like dogs"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346" y="4076894"/>
            <a:ext cx="4409303" cy="212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5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0659" y="0"/>
            <a:ext cx="11961341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3 หัวใจสำคัญของ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endParaRPr lang="en-US" sz="2000" b="0" i="0" dirty="0" smtClean="0">
              <a:solidFill>
                <a:srgbClr val="555555"/>
              </a:solidFill>
              <a:effectLst/>
              <a:latin typeface="inherit"/>
              <a:cs typeface="+mj-cs"/>
            </a:endParaRPr>
          </a:p>
          <a:p>
            <a:pPr fontAlgn="base"/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--------------------------</a:t>
            </a:r>
          </a:p>
          <a:p>
            <a:pPr fontAlgn="base"/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ถูกออกแบบมาโดย 3 หลักการนี้ครับ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1.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Simple API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การใช้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library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นั้นเข้าใจง่ายมากๆ เช่น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streamlit.text_input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()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ก็จะสร้าง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text input widget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ขึ้นมาให้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user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กรอกข้อมูล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หรือ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streamlit.sidebar.text_input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()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ก็จะสร้าง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input widget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แบบเดียวกัน แต่ไปอยู่บน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sidebar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แทน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streamlit.checkbox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('Check this')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ก็จะสร้าง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checkbox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ทันที โดย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return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ค่าเป็น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True/False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เป็นต้น โดยดู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API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ทั้งหมดง่ายๆ ได้ที่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Cheat sheet </a:t>
            </a:r>
            <a:r>
              <a:rPr lang="en-US" sz="2000" b="0" i="0" u="none" strike="noStrike" dirty="0" smtClean="0">
                <a:solidFill>
                  <a:srgbClr val="AA4F12"/>
                </a:solidFill>
                <a:effectLst/>
                <a:latin typeface="inherit"/>
                <a:cs typeface="+mj-cs"/>
                <a:hlinkClick r:id="rId2"/>
              </a:rPr>
              <a:t>https://share.streamlit.io/daniellewisdl/streamlit-cheat-sheet/app.py</a:t>
            </a:r>
            <a:endParaRPr lang="en-US" sz="2000" b="0" i="0" dirty="0" smtClean="0">
              <a:solidFill>
                <a:srgbClr val="555555"/>
              </a:solidFill>
              <a:effectLst/>
              <a:latin typeface="inherit"/>
              <a:cs typeface="+mj-cs"/>
            </a:endParaRPr>
          </a:p>
          <a:p>
            <a:pPr fontAlgn="base"/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โดย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จะจัดเรียง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layout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ให้สวยงามตามขนาดหน้าจอของผู้ใช้อย่างอัตโนมัติ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2.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Widget is variable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ทุกๆ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widget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ไม่ว่าจะเป็น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input, checkbox, slide,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หรือ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file_upload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widgets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จะ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return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ค่าเป็นตัวแปร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Python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ซึ่งค่าของตัวแปรก็คือค่าที่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user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ใส่ค่าเข้ามา เช่น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txt =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streamlit.input_text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('Input here:')</a:t>
            </a:r>
          </a:p>
          <a:p>
            <a:pPr fontAlgn="base"/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เมื่อ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user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กรอกข้อความใน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text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เข้ามา ตัวแปร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txt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ก็จะอัพเดตเป็น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string variable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ที่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user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กรอกมาโดยอัตโนมัติครับ เราไม่ต้องยุ่งกับ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html,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css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, java script, backend, frontend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ใดๆ เลยครับ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 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3.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Deploy Instantly with Auto update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เราสามารถ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deploy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ได้บน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server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เพียงสั่งคำสั่งเดียว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run app.py</a:t>
            </a:r>
          </a:p>
          <a:p>
            <a:pPr fontAlgn="base"/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นอกจากนี้ ทุกครั้งที่เราแก้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source file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ที่เกี่ยวข้อง, </a:t>
            </a:r>
            <a:r>
              <a:rPr lang="en-US" sz="2000" b="0" i="0" dirty="0" err="1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streamlit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จะ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detect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เองอัตโนมัติและอัพเดต </a:t>
            </a:r>
            <a:r>
              <a:rPr lang="en-US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application </a:t>
            </a:r>
            <a:r>
              <a:rPr lang="th-TH" sz="2000" b="0" i="0" dirty="0" smtClean="0">
                <a:solidFill>
                  <a:srgbClr val="555555"/>
                </a:solidFill>
                <a:effectLst/>
                <a:latin typeface="inherit"/>
                <a:cs typeface="+mj-cs"/>
              </a:rPr>
              <a:t>ของเราทันที โดยที่เราไม่ต้องทำอะไรเลย!!</a:t>
            </a:r>
            <a:endParaRPr lang="th-TH" sz="2000" b="0" i="0" dirty="0">
              <a:solidFill>
                <a:srgbClr val="555555"/>
              </a:solidFill>
              <a:effectLst/>
              <a:latin typeface="inheri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5991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1011" y="1097280"/>
            <a:ext cx="1209159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For our app, we will create a folder </a:t>
            </a:r>
            <a:r>
              <a:rPr lang="en-US" b="1" i="0" dirty="0" err="1" smtClean="0">
                <a:solidFill>
                  <a:srgbClr val="292929"/>
                </a:solidFill>
                <a:effectLst/>
                <a:latin typeface="source-serif-pro"/>
              </a:rPr>
              <a:t>streamlit_app</a:t>
            </a:r>
            <a:r>
              <a:rPr lang="en-US" b="1" i="0" dirty="0" smtClean="0">
                <a:solidFill>
                  <a:srgbClr val="292929"/>
                </a:solidFill>
                <a:effectLst/>
                <a:latin typeface="source-serif-pro"/>
              </a:rPr>
              <a:t> </a:t>
            </a:r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and a file </a:t>
            </a:r>
            <a:r>
              <a:rPr lang="en-US" b="1" i="0" dirty="0" smtClean="0">
                <a:solidFill>
                  <a:srgbClr val="292929"/>
                </a:solidFill>
                <a:effectLst/>
                <a:latin typeface="source-serif-pro"/>
              </a:rPr>
              <a:t>app.py</a:t>
            </a:r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. In this .</a:t>
            </a:r>
            <a:r>
              <a:rPr lang="en-US" b="0" i="0" dirty="0" err="1" smtClean="0">
                <a:solidFill>
                  <a:srgbClr val="292929"/>
                </a:solidFill>
                <a:effectLst/>
                <a:latin typeface="source-serif-pro"/>
              </a:rPr>
              <a:t>py</a:t>
            </a:r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 file, we need to put the command:</a:t>
            </a:r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1656216" y="2339052"/>
            <a:ext cx="27261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Menlo"/>
              </a:rPr>
              <a:t>import </a:t>
            </a:r>
            <a:r>
              <a:rPr lang="en-US" b="0" i="0" dirty="0" err="1" smtClean="0">
                <a:solidFill>
                  <a:srgbClr val="292929"/>
                </a:solidFill>
                <a:effectLst/>
                <a:latin typeface="Menlo"/>
              </a:rPr>
              <a:t>streamlit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251010" y="3382253"/>
            <a:ext cx="8537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source-serif-pro"/>
              </a:rPr>
              <a:t>Then, we put the following commands into terminal:</a:t>
            </a:r>
            <a:endParaRPr lang="th-TH" dirty="0"/>
          </a:p>
        </p:txBody>
      </p:sp>
      <p:sp>
        <p:nvSpPr>
          <p:cNvPr id="7" name="Rectangle 6"/>
          <p:cNvSpPr/>
          <p:nvPr/>
        </p:nvSpPr>
        <p:spPr>
          <a:xfrm>
            <a:off x="1656216" y="403847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 smtClean="0">
                <a:solidFill>
                  <a:srgbClr val="292929"/>
                </a:solidFill>
                <a:effectLst/>
                <a:latin typeface="Menlo"/>
              </a:rPr>
              <a:t>cd </a:t>
            </a:r>
            <a:r>
              <a:rPr lang="en-US" b="0" i="0" dirty="0" err="1" smtClean="0">
                <a:solidFill>
                  <a:srgbClr val="292929"/>
                </a:solidFill>
                <a:effectLst/>
                <a:latin typeface="Menlo"/>
              </a:rPr>
              <a:t>streamlit_app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0" i="0" dirty="0" err="1" smtClean="0">
                <a:solidFill>
                  <a:srgbClr val="292929"/>
                </a:solidFill>
                <a:effectLst/>
                <a:latin typeface="Menlo"/>
              </a:rPr>
              <a:t>streamlit</a:t>
            </a:r>
            <a:r>
              <a:rPr lang="en-US" b="0" i="0" dirty="0" smtClean="0">
                <a:solidFill>
                  <a:srgbClr val="292929"/>
                </a:solidFill>
                <a:effectLst/>
                <a:latin typeface="Menlo"/>
              </a:rPr>
              <a:t> run app.py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28908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5150" y="198279"/>
            <a:ext cx="28664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hne"/>
              </a:rPr>
              <a:t>การเพิ่มชื่อและคำอธิบาย</a:t>
            </a:r>
            <a:endParaRPr lang="th-TH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5150" y="672227"/>
            <a:ext cx="1017605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t"/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import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streamlit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smtClean="0">
                <a:solidFill>
                  <a:srgbClr val="D73A49"/>
                </a:solidFill>
                <a:effectLst/>
                <a:latin typeface="ui-monospace"/>
              </a:rPr>
              <a:t>as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</a:t>
            </a:r>
            <a:endParaRPr lang="en-US" dirty="0" smtClean="0">
              <a:effectLst/>
              <a:latin typeface="ui-monospace"/>
            </a:endParaRPr>
          </a:p>
          <a:p>
            <a:pPr fontAlgn="t"/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title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"Form for the Users"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write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"Here, you can answer to some questions in this form."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endParaRPr lang="en-US" dirty="0" smtClean="0">
              <a:effectLst/>
              <a:latin typeface="ui-monospace"/>
            </a:endParaRP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1026" name="Picture 2" descr="https://miro.medium.com/max/1400/1*F8ZvTBkqLU4Q4dvI3rRh2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411" y="2560973"/>
            <a:ext cx="5596107" cy="332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874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2678" y="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hne"/>
              </a:rPr>
              <a:t>การเพิ่มอินพุต</a:t>
            </a:r>
          </a:p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ข้อความ</a:t>
            </a:r>
            <a:endParaRPr lang="th-TH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61015" y="1133904"/>
            <a:ext cx="10044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user_id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st.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text_input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"ID"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"Your ID"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max_chars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=7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)</a:t>
            </a:r>
            <a:endParaRPr lang="th-TH" dirty="0"/>
          </a:p>
        </p:txBody>
      </p:sp>
      <p:sp>
        <p:nvSpPr>
          <p:cNvPr id="7" name="Rectangle 6"/>
          <p:cNvSpPr/>
          <p:nvPr/>
        </p:nvSpPr>
        <p:spPr>
          <a:xfrm>
            <a:off x="961014" y="1657124"/>
            <a:ext cx="1080785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info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text_area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"Share some information about you"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"Put information here"</a:t>
            </a:r>
            <a:r>
              <a:rPr lang="en-US" dirty="0" smtClean="0">
                <a:effectLst/>
                <a:latin typeface="ui-monospace"/>
              </a:rPr>
              <a:t>, help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'You can write about your hobbies or family'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2050" name="Picture 2" descr="https://miro.medium.com/max/1400/1*CUwq7qgWVfZQuALT4HNX_w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939" y="3181350"/>
            <a:ext cx="76200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2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148" y="0"/>
            <a:ext cx="8867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ตัวเลข</a:t>
            </a:r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523538" y="523220"/>
            <a:ext cx="116684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age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st.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number_input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"Age"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min_value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=18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max_value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=100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step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=1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)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523537" y="1316494"/>
            <a:ext cx="117509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birth_date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st.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date_input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"Date of Birth"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min_value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datetime.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date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1921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1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1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),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max_value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datetime.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date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2003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12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31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))</a:t>
            </a:r>
            <a:endParaRPr lang="th-TH" dirty="0" smtClean="0"/>
          </a:p>
          <a:p>
            <a:endParaRPr lang="th-TH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052" y="2854811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130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9240" y="112218"/>
            <a:ext cx="6655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วันที่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638286" y="499203"/>
            <a:ext cx="1155371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smoke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checkbox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"Do you smoke?"</a:t>
            </a:r>
            <a:r>
              <a:rPr lang="en-US" dirty="0" smtClean="0">
                <a:effectLst/>
                <a:latin typeface="ui-monospace"/>
              </a:rPr>
              <a:t>)</a:t>
            </a:r>
          </a:p>
          <a:p>
            <a:pPr fontAlgn="t"/>
            <a:r>
              <a:rPr lang="en-US" dirty="0" smtClean="0">
                <a:effectLst/>
                <a:latin typeface="ui-monospace"/>
              </a:rPr>
              <a:t>genre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radio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"Which movie genre do you like?"</a:t>
            </a:r>
            <a:r>
              <a:rPr lang="en-US" dirty="0" smtClean="0">
                <a:effectLst/>
                <a:latin typeface="ui-monospace"/>
              </a:rPr>
              <a:t>, options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[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'horror'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'adventure'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'romantic'</a:t>
            </a:r>
            <a:r>
              <a:rPr lang="en-US" dirty="0" smtClean="0">
                <a:effectLst/>
                <a:latin typeface="ui-monospace"/>
              </a:rPr>
              <a:t>])</a:t>
            </a:r>
          </a:p>
          <a:p>
            <a:pPr fontAlgn="t"/>
            <a:endParaRPr lang="en-US" dirty="0" smtClean="0">
              <a:effectLst/>
              <a:latin typeface="ui-monospace"/>
            </a:endParaRP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963" y="2478293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29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1487" y="155249"/>
            <a:ext cx="38683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ช่องทำเครื่องหมายและปุ่มตัวเลือก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347830" y="678469"/>
            <a:ext cx="110059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en-US" dirty="0" smtClean="0">
                <a:effectLst/>
                <a:latin typeface="ui-monospace"/>
              </a:rPr>
              <a:t>smoke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checkbox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"Do you smoke?"</a:t>
            </a:r>
            <a:r>
              <a:rPr lang="en-US" dirty="0" smtClean="0">
                <a:effectLst/>
                <a:latin typeface="ui-monospace"/>
              </a:rPr>
              <a:t>) genre 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 </a:t>
            </a:r>
            <a:r>
              <a:rPr lang="en-US" dirty="0" err="1" smtClean="0">
                <a:effectLst/>
                <a:latin typeface="ui-monospace"/>
              </a:rPr>
              <a:t>st.</a:t>
            </a:r>
            <a:r>
              <a:rPr lang="en-US" dirty="0" err="1" smtClean="0">
                <a:solidFill>
                  <a:srgbClr val="6F42C1"/>
                </a:solidFill>
                <a:effectLst/>
                <a:latin typeface="ui-monospace"/>
              </a:rPr>
              <a:t>radio</a:t>
            </a:r>
            <a:r>
              <a:rPr lang="en-US" dirty="0" smtClean="0">
                <a:effectLst/>
                <a:latin typeface="ui-monospace"/>
              </a:rPr>
              <a:t>(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"Which movie genre do you like?"</a:t>
            </a:r>
            <a:r>
              <a:rPr lang="en-US" dirty="0" smtClean="0">
                <a:effectLst/>
                <a:latin typeface="ui-monospace"/>
              </a:rPr>
              <a:t>, options</a:t>
            </a:r>
            <a:r>
              <a:rPr lang="en-US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dirty="0" smtClean="0">
                <a:effectLst/>
                <a:latin typeface="ui-monospace"/>
              </a:rPr>
              <a:t>[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'horror'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'adventure'</a:t>
            </a:r>
            <a:r>
              <a:rPr lang="en-US" dirty="0" smtClean="0">
                <a:effectLst/>
                <a:latin typeface="ui-monospace"/>
              </a:rPr>
              <a:t>, </a:t>
            </a:r>
            <a:r>
              <a:rPr lang="en-US" dirty="0" smtClean="0">
                <a:solidFill>
                  <a:srgbClr val="032F62"/>
                </a:solidFill>
                <a:effectLst/>
                <a:latin typeface="ui-monospace"/>
              </a:rPr>
              <a:t>'romantic'</a:t>
            </a:r>
            <a:r>
              <a:rPr lang="en-US" dirty="0" smtClean="0">
                <a:effectLst/>
                <a:latin typeface="ui-monospace"/>
              </a:rPr>
              <a:t>])</a:t>
            </a:r>
          </a:p>
          <a:p>
            <a:pPr fontAlgn="t"/>
            <a:endParaRPr lang="en-US" dirty="0" smtClean="0">
              <a:effectLst/>
              <a:latin typeface="ui-monospace"/>
            </a:endParaRPr>
          </a:p>
          <a:p>
            <a:pPr fontAlgn="t"/>
            <a:endParaRPr lang="en-US" dirty="0">
              <a:effectLst/>
              <a:latin typeface="ui-monospac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964" y="1940410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7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6146" y="144491"/>
            <a:ext cx="1154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i="0" dirty="0" smtClean="0">
                <a:solidFill>
                  <a:srgbClr val="292929"/>
                </a:solidFill>
                <a:effectLst/>
                <a:latin typeface="source-serif-pro"/>
              </a:rPr>
              <a:t>สไลเดอร์</a:t>
            </a:r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466163" y="667711"/>
            <a:ext cx="1162543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weight 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st.</a:t>
            </a:r>
            <a:r>
              <a:rPr lang="en-US" b="0" i="0" dirty="0" err="1" smtClean="0">
                <a:solidFill>
                  <a:srgbClr val="6F42C1"/>
                </a:solidFill>
                <a:effectLst/>
                <a:latin typeface="ui-monospace"/>
              </a:rPr>
              <a:t>slider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(</a:t>
            </a:r>
            <a:r>
              <a:rPr lang="en-US" b="0" i="0" dirty="0" smtClean="0">
                <a:solidFill>
                  <a:srgbClr val="032F62"/>
                </a:solidFill>
                <a:effectLst/>
                <a:latin typeface="ui-monospace"/>
              </a:rPr>
              <a:t>"Choose your weight"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min_value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=40.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</a:t>
            </a:r>
            <a:r>
              <a:rPr lang="en-US" b="0" i="0" dirty="0" err="1" smtClean="0">
                <a:solidFill>
                  <a:srgbClr val="24292F"/>
                </a:solidFill>
                <a:effectLst/>
                <a:latin typeface="ui-monospace"/>
              </a:rPr>
              <a:t>max_value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=150.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, step</a:t>
            </a:r>
            <a:r>
              <a:rPr lang="en-US" b="0" i="0" dirty="0" smtClean="0">
                <a:solidFill>
                  <a:srgbClr val="005CC5"/>
                </a:solidFill>
                <a:effectLst/>
                <a:latin typeface="ui-monospace"/>
              </a:rPr>
              <a:t>=0.5</a:t>
            </a:r>
            <a:r>
              <a:rPr lang="en-US" b="0" i="0" dirty="0" smtClean="0">
                <a:solidFill>
                  <a:srgbClr val="24292F"/>
                </a:solidFill>
                <a:effectLst/>
                <a:latin typeface="ui-monospace"/>
              </a:rPr>
              <a:t>)</a:t>
            </a:r>
            <a:endParaRPr lang="th-T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5" y="1714500"/>
            <a:ext cx="71056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14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342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Angsana New</vt:lpstr>
      <vt:lpstr>Arial</vt:lpstr>
      <vt:lpstr>Calibri</vt:lpstr>
      <vt:lpstr>Calibri Light</vt:lpstr>
      <vt:lpstr>Cordia New</vt:lpstr>
      <vt:lpstr>inherit</vt:lpstr>
      <vt:lpstr>Menlo</vt:lpstr>
      <vt:lpstr>sohne</vt:lpstr>
      <vt:lpstr>source-serif-pro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EGAT</dc:creator>
  <cp:lastModifiedBy>EGAT</cp:lastModifiedBy>
  <cp:revision>8</cp:revision>
  <dcterms:created xsi:type="dcterms:W3CDTF">2022-09-29T03:46:31Z</dcterms:created>
  <dcterms:modified xsi:type="dcterms:W3CDTF">2022-09-29T06:53:11Z</dcterms:modified>
</cp:coreProperties>
</file>

<file path=docProps/thumbnail.jpeg>
</file>